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9" r:id="rId13"/>
    <p:sldId id="267" r:id="rId14"/>
    <p:sldId id="268" r:id="rId15"/>
    <p:sldId id="281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4343-B6F6-45B5-A259-3B13D00161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0A8-7CEF-4E44-9CBA-AD1C3ECB2C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4343-B6F6-45B5-A259-3B13D00161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0A8-7CEF-4E44-9CBA-AD1C3ECB2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4343-B6F6-45B5-A259-3B13D00161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0A8-7CEF-4E44-9CBA-AD1C3ECB2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4343-B6F6-45B5-A259-3B13D00161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0A8-7CEF-4E44-9CBA-AD1C3ECB2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4343-B6F6-45B5-A259-3B13D00161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A6F40A8-7CEF-4E44-9CBA-AD1C3ECB2C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4343-B6F6-45B5-A259-3B13D00161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0A8-7CEF-4E44-9CBA-AD1C3ECB2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4343-B6F6-45B5-A259-3B13D00161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0A8-7CEF-4E44-9CBA-AD1C3ECB2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4343-B6F6-45B5-A259-3B13D00161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0A8-7CEF-4E44-9CBA-AD1C3ECB2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4343-B6F6-45B5-A259-3B13D00161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0A8-7CEF-4E44-9CBA-AD1C3ECB2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4343-B6F6-45B5-A259-3B13D00161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0A8-7CEF-4E44-9CBA-AD1C3ECB2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4343-B6F6-45B5-A259-3B13D00161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0A8-7CEF-4E44-9CBA-AD1C3ECB2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CB4343-B6F6-45B5-A259-3B13D00161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6F40A8-7CEF-4E44-9CBA-AD1C3ECB2CA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tsadclub.ru/14-vospitatelu/teksty-konspektov-zanyatij/1090-konspekt-zanyatiya-eksperimentirovaniya-v-gruppe-rannego-vozrasta-pesok-svojstva-peska-izgotovlenie-kulichikov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355582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Проект в 1 младшей группе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  <a:ea typeface="+mn-ea"/>
                <a:cs typeface="+mn-cs"/>
              </a:rPr>
              <a:t>«</a:t>
            </a:r>
            <a:r>
              <a:rPr lang="ru-RU" sz="4400" b="1" dirty="0">
                <a:solidFill>
                  <a:srgbClr val="C00000"/>
                </a:solidFill>
                <a:ea typeface="+mn-ea"/>
                <a:cs typeface="+mn-cs"/>
              </a:rPr>
              <a:t>Свойства песка»</a:t>
            </a:r>
            <a:br>
              <a:rPr lang="ru-RU" sz="4400" b="1" dirty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b="1" dirty="0" smtClean="0">
                <a:solidFill>
                  <a:srgbClr val="FB0000"/>
                </a:solidFill>
              </a:rPr>
              <a:t/>
            </a:r>
            <a:br>
              <a:rPr lang="ru-RU" b="1" dirty="0" smtClean="0">
                <a:solidFill>
                  <a:srgbClr val="FB0000"/>
                </a:solidFill>
              </a:rPr>
            </a:br>
            <a:endParaRPr lang="ru-RU" b="1" dirty="0">
              <a:solidFill>
                <a:srgbClr val="FB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920880" cy="1752600"/>
          </a:xfrm>
        </p:spPr>
        <p:txBody>
          <a:bodyPr/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МБДОУ ДС №32 «Аленький цветочек».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Воспитатель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Сырова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М.В.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0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8847"/>
            <a:ext cx="806489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hlinkClick r:id="rId2"/>
              </a:rPr>
              <a:t/>
            </a:r>
            <a:br>
              <a:rPr lang="ru-RU" b="1" u="sng" dirty="0">
                <a:hlinkClick r:id="rId2"/>
              </a:rPr>
            </a:br>
            <a:r>
              <a:rPr lang="ru-RU" sz="2400" b="1" dirty="0">
                <a:solidFill>
                  <a:srgbClr val="C00000"/>
                </a:solidFill>
                <a:hlinkClick r:id="rId2"/>
              </a:rPr>
              <a:t>Конспект экспериментирования в первой младшей группе  «Песок. Свойства песка. </a:t>
            </a:r>
            <a:endParaRPr lang="ru-RU" sz="2400" b="1" dirty="0" smtClean="0">
              <a:solidFill>
                <a:srgbClr val="C00000"/>
              </a:solidFill>
              <a:hlinkClick r:id="rId2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hlinkClick r:id="rId2"/>
              </a:rPr>
              <a:t>Изготовление </a:t>
            </a:r>
            <a:r>
              <a:rPr lang="ru-RU" sz="2400" b="1" dirty="0">
                <a:solidFill>
                  <a:srgbClr val="C00000"/>
                </a:solidFill>
                <a:hlinkClick r:id="rId2"/>
              </a:rPr>
              <a:t>куличиков</a:t>
            </a:r>
            <a:r>
              <a:rPr lang="ru-RU" sz="2400" b="1" dirty="0" smtClean="0">
                <a:solidFill>
                  <a:srgbClr val="C00000"/>
                </a:solidFill>
                <a:hlinkClick r:id="rId2"/>
              </a:rPr>
              <a:t>»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 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dirty="0">
                <a:solidFill>
                  <a:srgbClr val="C00000"/>
                </a:solidFill>
              </a:rPr>
              <a:t>Воспитатель первой младшей группы  </a:t>
            </a:r>
            <a:r>
              <a:rPr lang="ru-RU" sz="2400" dirty="0" err="1">
                <a:solidFill>
                  <a:srgbClr val="C00000"/>
                </a:solidFill>
              </a:rPr>
              <a:t>Сырова</a:t>
            </a:r>
            <a:r>
              <a:rPr lang="ru-RU" sz="2400" dirty="0">
                <a:solidFill>
                  <a:srgbClr val="C00000"/>
                </a:solidFill>
              </a:rPr>
              <a:t> М.В.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 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Цель:</a:t>
            </a:r>
            <a:r>
              <a:rPr lang="ru-RU" sz="2400" dirty="0">
                <a:solidFill>
                  <a:srgbClr val="C00000"/>
                </a:solidFill>
              </a:rPr>
              <a:t> Познакомить детей со свойствами песка.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Задачи</a:t>
            </a:r>
            <a:r>
              <a:rPr lang="ru-RU" sz="2400" dirty="0">
                <a:solidFill>
                  <a:srgbClr val="C00000"/>
                </a:solidFill>
              </a:rPr>
              <a:t>: развитие умений и навыков делать куличики, формирование интерес к экспериментальной деятельности, </a:t>
            </a:r>
            <a:r>
              <a:rPr lang="ru-RU" sz="2400" dirty="0" smtClean="0">
                <a:solidFill>
                  <a:srgbClr val="C00000"/>
                </a:solidFill>
              </a:rPr>
              <a:t>развитие </a:t>
            </a:r>
            <a:r>
              <a:rPr lang="ru-RU" sz="2400" dirty="0">
                <a:solidFill>
                  <a:srgbClr val="C00000"/>
                </a:solidFill>
              </a:rPr>
              <a:t>мелкой моторики кистей рук, координации движений, развитие умений доводить работу до конца.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Форма проведения: </a:t>
            </a:r>
            <a:r>
              <a:rPr lang="ru-RU" sz="2400" dirty="0">
                <a:solidFill>
                  <a:srgbClr val="C00000"/>
                </a:solidFill>
              </a:rPr>
              <a:t>подгрупповая,</a:t>
            </a:r>
            <a:r>
              <a:rPr lang="ru-RU" sz="2400" b="1" dirty="0">
                <a:solidFill>
                  <a:srgbClr val="C00000"/>
                </a:solidFill>
              </a:rPr>
              <a:t> </a:t>
            </a:r>
            <a:r>
              <a:rPr lang="ru-RU" sz="2400" dirty="0">
                <a:solidFill>
                  <a:srgbClr val="C00000"/>
                </a:solidFill>
              </a:rPr>
              <a:t>практическая деятельность.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Оснащение:</a:t>
            </a:r>
            <a:r>
              <a:rPr lang="ru-RU" sz="2400" dirty="0">
                <a:solidFill>
                  <a:srgbClr val="C00000"/>
                </a:solidFill>
              </a:rPr>
              <a:t> песок, совочки, формочки, влажные салфетки по количеству детей, лейка с водой. Аудиозапись.  Игрушка кукла Таня.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 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0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856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Ход   экспериментирования:</a:t>
            </a:r>
          </a:p>
          <a:p>
            <a:r>
              <a:rPr lang="ru-RU" sz="2000" dirty="0">
                <a:solidFill>
                  <a:srgbClr val="C00000"/>
                </a:solidFill>
              </a:rPr>
              <a:t> </a:t>
            </a:r>
            <a:r>
              <a:rPr lang="ru-RU" sz="2000" i="1" dirty="0" smtClean="0">
                <a:solidFill>
                  <a:srgbClr val="C00000"/>
                </a:solidFill>
              </a:rPr>
              <a:t>1</a:t>
            </a:r>
            <a:r>
              <a:rPr lang="ru-RU" sz="2000" i="1" dirty="0">
                <a:solidFill>
                  <a:srgbClr val="C00000"/>
                </a:solidFill>
              </a:rPr>
              <a:t>. Организационный момент. Игровая мотивация.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Воспитатель приглашает детей в гости к кукле Тане, обращает их внимание на наряд куклы, сообщает, что  Таня ждет гостей.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 </a:t>
            </a:r>
            <a:r>
              <a:rPr lang="ru-RU" sz="2000" dirty="0" smtClean="0">
                <a:solidFill>
                  <a:srgbClr val="C00000"/>
                </a:solidFill>
              </a:rPr>
              <a:t>У </a:t>
            </a:r>
            <a:r>
              <a:rPr lang="ru-RU" sz="2000" dirty="0">
                <a:solidFill>
                  <a:srgbClr val="C00000"/>
                </a:solidFill>
              </a:rPr>
              <a:t>нашей Тани день рождения,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Кукла в гости ждет друзей.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Приготовила варенье 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И печенья повкусней.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Таня тесто замесила.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Стала делать куличи.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Так лепила, так старалась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Но ничего не получалось…</a:t>
            </a:r>
          </a:p>
          <a:p>
            <a:r>
              <a:rPr lang="ru-RU" sz="2000" dirty="0">
                <a:solidFill>
                  <a:srgbClr val="C00000"/>
                </a:solidFill>
              </a:rPr>
              <a:t> </a:t>
            </a:r>
            <a:r>
              <a:rPr lang="ru-RU" sz="2000" dirty="0" smtClean="0">
                <a:solidFill>
                  <a:srgbClr val="C00000"/>
                </a:solidFill>
              </a:rPr>
              <a:t>Воспитатель </a:t>
            </a:r>
            <a:r>
              <a:rPr lang="ru-RU" sz="2000" dirty="0">
                <a:solidFill>
                  <a:srgbClr val="C00000"/>
                </a:solidFill>
              </a:rPr>
              <a:t>жалеет куклу и предлагает детям помочь кукле Тане, показать как правильно надо печь куличи.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Для того чтобы делать куличи  нам необходим песок.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Воспитатель показывает детям песок.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 </a:t>
            </a:r>
            <a:r>
              <a:rPr lang="ru-RU" sz="2000" u="sng" dirty="0" smtClean="0">
                <a:solidFill>
                  <a:srgbClr val="C00000"/>
                </a:solidFill>
              </a:rPr>
              <a:t>Постановка </a:t>
            </a:r>
            <a:r>
              <a:rPr lang="ru-RU" sz="2000" u="sng" dirty="0">
                <a:solidFill>
                  <a:srgbClr val="C00000"/>
                </a:solidFill>
              </a:rPr>
              <a:t>исследовательской задачи.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Воспитатель: </a:t>
            </a:r>
          </a:p>
          <a:p>
            <a:r>
              <a:rPr lang="ru-RU" sz="2000" dirty="0">
                <a:solidFill>
                  <a:srgbClr val="C00000"/>
                </a:solidFill>
              </a:rPr>
              <a:t>- Таня,  сейчас мы тебе поможем, расскажем о песке и покажем, как нужно делать куличи.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 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2"/>
          <a:stretch/>
        </p:blipFill>
        <p:spPr>
          <a:xfrm>
            <a:off x="467544" y="571663"/>
            <a:ext cx="8424936" cy="568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1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1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2. Уточнение правил безопасности.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Во время занятия: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не брать песок в рот;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не обсыпаться песком;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не тереть глаза грязными руками.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 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3. Выполнение 1-й части эксперимента.</a:t>
            </a:r>
            <a:r>
              <a:rPr lang="ru-RU" sz="2000" dirty="0" smtClean="0">
                <a:solidFill>
                  <a:srgbClr val="C00000"/>
                </a:solidFill>
              </a:rPr>
              <a:t> (Песок он светлый, сыпучий.)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Воспитатель: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- Ребята,  посмотрите из чего Таня собралась делать куличи? (песок)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Дети, потрогайте песок и скажите, какой он? (Сухой, тёплый, сыпется).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 </a:t>
            </a:r>
            <a:r>
              <a:rPr lang="ru-RU" sz="2000" u="sng" dirty="0" smtClean="0">
                <a:solidFill>
                  <a:srgbClr val="C00000"/>
                </a:solidFill>
              </a:rPr>
              <a:t>Вывод.</a:t>
            </a:r>
            <a:r>
              <a:rPr lang="ru-RU" sz="2000" dirty="0" smtClean="0">
                <a:solidFill>
                  <a:srgbClr val="C00000"/>
                </a:solidFill>
              </a:rPr>
              <a:t> Правильно, песок сухой, тёплый, он сыпучий. Скажем вместе: сухой, тёплый, сыпучий.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Воспитатель: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- Таня, запомни этот песок - сухой, сыпучий. (Дети повторяют).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Для игры в игры в песок нам нужны: совочки, формочки для куличей, сито.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- Насыпьте его себе на сито. (Дети выполняют).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- Посмотрите, из чего состоит песок - из песчинок.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- Скажем вместе: из песчинок. Они маленькие. (Дети повторяют.)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- Как трудно держать их в сите. Песчинки сыпется, как струйка. Этот песок сухой. (Педагог сопровождает свои слова демонстрацией опыта).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5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6632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Еще песок </a:t>
            </a:r>
            <a:r>
              <a:rPr lang="ru-RU" b="1" dirty="0" smtClean="0">
                <a:solidFill>
                  <a:srgbClr val="C00000"/>
                </a:solidFill>
              </a:rPr>
              <a:t>можно сыпать </a:t>
            </a:r>
            <a:r>
              <a:rPr lang="ru-RU" b="1" dirty="0">
                <a:solidFill>
                  <a:srgbClr val="C00000"/>
                </a:solidFill>
              </a:rPr>
              <a:t>через воронку, для этого у меня есть необычная игрушка для игры в песок. Сейчас с помощью этой игрушки мы с вами  еще раз убедимся ,что сухой песок сыпучий</a:t>
            </a:r>
            <a:r>
              <a:rPr lang="ru-RU" b="1" dirty="0" smtClean="0">
                <a:solidFill>
                  <a:srgbClr val="C00000"/>
                </a:solidFill>
              </a:rPr>
              <a:t>.  Я </a:t>
            </a:r>
            <a:r>
              <a:rPr lang="ru-RU" b="1" dirty="0">
                <a:solidFill>
                  <a:srgbClr val="C00000"/>
                </a:solidFill>
              </a:rPr>
              <a:t>насыпаю песок в воронку, а из нее песок  тонкой струйкой пересыпается по формочкам на нашей игрушке.</a:t>
            </a:r>
          </a:p>
          <a:p>
            <a:r>
              <a:rPr lang="ru-RU" b="1" dirty="0">
                <a:solidFill>
                  <a:srgbClr val="C00000"/>
                </a:solidFill>
              </a:rPr>
              <a:t>Воспитатель: </a:t>
            </a:r>
          </a:p>
          <a:p>
            <a:r>
              <a:rPr lang="ru-RU" b="1" dirty="0">
                <a:solidFill>
                  <a:srgbClr val="C00000"/>
                </a:solidFill>
              </a:rPr>
              <a:t>- У вас  лежат формочки и совочки. Давайте насыплем в формочки песок и сделаем куличики. Работайте осторожно, аккуратно насыпайте песок в формочки. (Дети выполняют задание.)</a:t>
            </a:r>
          </a:p>
          <a:p>
            <a:r>
              <a:rPr lang="ru-RU" b="1" dirty="0">
                <a:solidFill>
                  <a:srgbClr val="C00000"/>
                </a:solidFill>
              </a:rPr>
              <a:t>- Получились куличики? (Ответы детей). </a:t>
            </a:r>
          </a:p>
          <a:p>
            <a:r>
              <a:rPr lang="ru-RU" b="1" dirty="0">
                <a:solidFill>
                  <a:srgbClr val="C00000"/>
                </a:solidFill>
              </a:rPr>
              <a:t>- Почему не получились? (Песок сухой.)</a:t>
            </a:r>
          </a:p>
          <a:p>
            <a:r>
              <a:rPr lang="ru-RU" b="1" dirty="0">
                <a:solidFill>
                  <a:srgbClr val="C00000"/>
                </a:solidFill>
              </a:rPr>
              <a:t>Воспитатель: </a:t>
            </a:r>
          </a:p>
          <a:p>
            <a:r>
              <a:rPr lang="ru-RU" b="1" dirty="0">
                <a:solidFill>
                  <a:srgbClr val="C00000"/>
                </a:solidFill>
              </a:rPr>
              <a:t>- Таня, запомни, из сухого песка куличики нельзя сделать. Дети, протрите руки салфеткой.</a:t>
            </a:r>
          </a:p>
          <a:p>
            <a:r>
              <a:rPr lang="ru-RU" b="1" dirty="0">
                <a:solidFill>
                  <a:srgbClr val="C00000"/>
                </a:solidFill>
              </a:rPr>
              <a:t> </a:t>
            </a:r>
          </a:p>
          <a:p>
            <a:r>
              <a:rPr lang="ru-RU" b="1" u="sng" dirty="0">
                <a:solidFill>
                  <a:srgbClr val="C00000"/>
                </a:solidFill>
              </a:rPr>
              <a:t>Физкультминутка: (выполняются движения в соответствии с текстом)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Я пеку, пеку, пеку</a:t>
            </a:r>
          </a:p>
          <a:p>
            <a:r>
              <a:rPr lang="ru-RU" b="1" dirty="0">
                <a:solidFill>
                  <a:srgbClr val="C00000"/>
                </a:solidFill>
              </a:rPr>
              <a:t>Деткам всем по пирожку.</a:t>
            </a:r>
          </a:p>
          <a:p>
            <a:r>
              <a:rPr lang="ru-RU" b="1" dirty="0">
                <a:solidFill>
                  <a:srgbClr val="C00000"/>
                </a:solidFill>
              </a:rPr>
              <a:t>А для куклы Танечки </a:t>
            </a:r>
          </a:p>
          <a:p>
            <a:r>
              <a:rPr lang="ru-RU" b="1" dirty="0">
                <a:solidFill>
                  <a:srgbClr val="C00000"/>
                </a:solidFill>
              </a:rPr>
              <a:t>Испеку два пряничка.</a:t>
            </a:r>
          </a:p>
          <a:p>
            <a:r>
              <a:rPr lang="ru-RU" b="1" dirty="0">
                <a:solidFill>
                  <a:srgbClr val="C00000"/>
                </a:solidFill>
              </a:rPr>
              <a:t>Кушай, кушай  Танечка</a:t>
            </a:r>
          </a:p>
          <a:p>
            <a:r>
              <a:rPr lang="ru-RU" b="1" dirty="0">
                <a:solidFill>
                  <a:srgbClr val="C00000"/>
                </a:solidFill>
              </a:rPr>
              <a:t>Вкусные два </a:t>
            </a:r>
            <a:r>
              <a:rPr lang="ru-RU" b="1" dirty="0" smtClean="0">
                <a:solidFill>
                  <a:srgbClr val="C00000"/>
                </a:solidFill>
              </a:rPr>
              <a:t>пряничка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А ребяток позову </a:t>
            </a:r>
          </a:p>
          <a:p>
            <a:r>
              <a:rPr lang="ru-RU" b="1" dirty="0">
                <a:solidFill>
                  <a:srgbClr val="C00000"/>
                </a:solidFill>
              </a:rPr>
              <a:t>Пирожками угощу.</a:t>
            </a:r>
          </a:p>
        </p:txBody>
      </p:sp>
    </p:spTree>
    <p:extLst>
      <p:ext uri="{BB962C8B-B14F-4D97-AF65-F5344CB8AC3E}">
        <p14:creationId xmlns:p14="http://schemas.microsoft.com/office/powerpoint/2010/main" val="10251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70"/>
          <a:stretch/>
        </p:blipFill>
        <p:spPr>
          <a:xfrm>
            <a:off x="683568" y="764704"/>
            <a:ext cx="777426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1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12066" r="10128" b="56"/>
          <a:stretch/>
        </p:blipFill>
        <p:spPr>
          <a:xfrm>
            <a:off x="1259632" y="512616"/>
            <a:ext cx="6905988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7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4. Выполнение 2-й части эксперимента.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Воспитатель: </a:t>
            </a:r>
          </a:p>
          <a:p>
            <a:r>
              <a:rPr lang="ru-RU" sz="2000" dirty="0">
                <a:solidFill>
                  <a:srgbClr val="C00000"/>
                </a:solidFill>
              </a:rPr>
              <a:t>- Если в песок налить воду, песок станет мокрый - он темный, холодный, из него можно лепить куличики. Давайте проверим.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Воспитатель вместе с детьми наливает воду в песок.  </a:t>
            </a:r>
          </a:p>
          <a:p>
            <a:r>
              <a:rPr lang="ru-RU" sz="2000" dirty="0">
                <a:solidFill>
                  <a:srgbClr val="C00000"/>
                </a:solidFill>
              </a:rPr>
              <a:t>- Потрогайте его и скажите - сухой он или мокрый? (Мокрый.) Тёплый или холодный? (Холодный).</a:t>
            </a:r>
          </a:p>
          <a:p>
            <a:r>
              <a:rPr lang="ru-RU" sz="2000" u="sng" dirty="0">
                <a:solidFill>
                  <a:srgbClr val="C00000"/>
                </a:solidFill>
              </a:rPr>
              <a:t>Вывод.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</a:p>
          <a:p>
            <a:r>
              <a:rPr lang="ru-RU" sz="2000" dirty="0">
                <a:solidFill>
                  <a:srgbClr val="C00000"/>
                </a:solidFill>
              </a:rPr>
              <a:t>- Таня запомни, если в песок налить воду, он станет мокрым, холодным.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- Посмотрите, мокрый песок так же сыплется, как и сухой? (Показать детям.)</a:t>
            </a:r>
          </a:p>
          <a:p>
            <a:r>
              <a:rPr lang="ru-RU" sz="2000" dirty="0">
                <a:solidFill>
                  <a:srgbClr val="C00000"/>
                </a:solidFill>
              </a:rPr>
              <a:t> </a:t>
            </a:r>
          </a:p>
          <a:p>
            <a:r>
              <a:rPr lang="ru-RU" sz="2000" u="sng" dirty="0">
                <a:solidFill>
                  <a:srgbClr val="C00000"/>
                </a:solidFill>
              </a:rPr>
              <a:t>Вывод.</a:t>
            </a:r>
            <a:r>
              <a:rPr lang="ru-RU" sz="2000" dirty="0">
                <a:solidFill>
                  <a:srgbClr val="C00000"/>
                </a:solidFill>
              </a:rPr>
              <a:t> Влажный, мокрый песок не сыпучий.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Воспитатель: </a:t>
            </a:r>
          </a:p>
          <a:p>
            <a:r>
              <a:rPr lang="ru-RU" sz="2000" dirty="0">
                <a:solidFill>
                  <a:srgbClr val="C00000"/>
                </a:solidFill>
              </a:rPr>
              <a:t>- Из мокрого, сырого песка можно делать куличики. Давайте попробуем. Возьмите формочки и аккуратно накладывайте в них мокрый песок. Вот так постучите по песку совочком, утрамбуйте его. Осторожно переверните формочку с песком. Постучите по донышку еще раз совочком. Снимите формочку. Что получилось? (Куличик.)</a:t>
            </a:r>
          </a:p>
          <a:p>
            <a:r>
              <a:rPr lang="ru-RU" sz="2000" dirty="0">
                <a:solidFill>
                  <a:srgbClr val="C00000"/>
                </a:solidFill>
              </a:rPr>
              <a:t>- Вот какие красивые куличики мы с вами сделали, молодцы. Дети, протрите руки салфеткой.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2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/>
          <a:stretch/>
        </p:blipFill>
        <p:spPr>
          <a:xfrm>
            <a:off x="971600" y="90713"/>
            <a:ext cx="7488831" cy="6619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775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217741" cy="58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9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51344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C00000"/>
                </a:solidFill>
              </a:rPr>
              <a:t>Тип:</a:t>
            </a:r>
            <a:r>
              <a:rPr lang="ru-RU" sz="2400" dirty="0">
                <a:solidFill>
                  <a:srgbClr val="C00000"/>
                </a:solidFill>
              </a:rPr>
              <a:t> краткосрочный, исследовательский.</a:t>
            </a:r>
          </a:p>
          <a:p>
            <a:r>
              <a:rPr lang="ru-RU" sz="2400" u="sng" dirty="0">
                <a:solidFill>
                  <a:srgbClr val="C00000"/>
                </a:solidFill>
              </a:rPr>
              <a:t>Цель:</a:t>
            </a:r>
            <a:r>
              <a:rPr lang="ru-RU" sz="2400" dirty="0">
                <a:solidFill>
                  <a:srgbClr val="C00000"/>
                </a:solidFill>
              </a:rPr>
              <a:t> Способствовать развитию познавательной активности, любознательности, стремления к самостоятельному познанию и размышлению.</a:t>
            </a:r>
          </a:p>
          <a:p>
            <a:r>
              <a:rPr lang="ru-RU" sz="2400" u="sng" dirty="0">
                <a:solidFill>
                  <a:srgbClr val="C00000"/>
                </a:solidFill>
              </a:rPr>
              <a:t>Задачи:</a:t>
            </a:r>
            <a:endParaRPr lang="ru-RU" sz="2400" dirty="0">
              <a:solidFill>
                <a:srgbClr val="C00000"/>
              </a:solidFill>
            </a:endParaRPr>
          </a:p>
          <a:p>
            <a:pPr lvl="0"/>
            <a:r>
              <a:rPr lang="ru-RU" sz="2400" dirty="0">
                <a:solidFill>
                  <a:srgbClr val="C00000"/>
                </a:solidFill>
              </a:rPr>
              <a:t>Знакомить детей со свойствами песка (сухой – влажный, сыпется – лепится).</a:t>
            </a:r>
          </a:p>
          <a:p>
            <a:pPr lvl="0"/>
            <a:r>
              <a:rPr lang="ru-RU" sz="2400" dirty="0">
                <a:solidFill>
                  <a:srgbClr val="C00000"/>
                </a:solidFill>
              </a:rPr>
              <a:t>Обогащать чувственный опыт ребёнка, развивать мелкую моторику рук.</a:t>
            </a:r>
          </a:p>
          <a:p>
            <a:pPr lvl="0"/>
            <a:r>
              <a:rPr lang="ru-RU" sz="2400" dirty="0">
                <a:solidFill>
                  <a:srgbClr val="C00000"/>
                </a:solidFill>
              </a:rPr>
              <a:t>Воспитывать аккуратность в обращении с песком, умение играть со сверстниками рядом. Знакомить с правилами игры в песочнице.</a:t>
            </a:r>
          </a:p>
          <a:p>
            <a:pPr lvl="0"/>
            <a:r>
              <a:rPr lang="ru-RU" sz="2400" dirty="0">
                <a:solidFill>
                  <a:srgbClr val="C00000"/>
                </a:solidFill>
              </a:rPr>
              <a:t>Ресурсное обеспечение: песочница, лопатки и формочки для песка, вода в детских лейках.</a:t>
            </a:r>
          </a:p>
          <a:p>
            <a:r>
              <a:rPr lang="ru-RU" sz="2400" u="sng" dirty="0">
                <a:solidFill>
                  <a:srgbClr val="C00000"/>
                </a:solidFill>
              </a:rPr>
              <a:t>Участники:</a:t>
            </a:r>
            <a:r>
              <a:rPr lang="ru-RU" sz="2400" dirty="0">
                <a:solidFill>
                  <a:srgbClr val="C00000"/>
                </a:solidFill>
              </a:rPr>
              <a:t> дети, воспитатели, 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416070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14809" r="-2466" b="-465"/>
          <a:stretch/>
        </p:blipFill>
        <p:spPr>
          <a:xfrm>
            <a:off x="1187624" y="476672"/>
            <a:ext cx="6266557" cy="587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87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596336" cy="569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5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660232" cy="4995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38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8039"/>
            <a:ext cx="7308304" cy="5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5. Итог (рефлексия).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Воспитатель: </a:t>
            </a:r>
          </a:p>
          <a:p>
            <a:r>
              <a:rPr lang="ru-RU" sz="2800" dirty="0">
                <a:solidFill>
                  <a:srgbClr val="C00000"/>
                </a:solidFill>
              </a:rPr>
              <a:t>- Ребята, давайте Тане напомним всё, что мы узнали о песке.</a:t>
            </a:r>
          </a:p>
          <a:p>
            <a:r>
              <a:rPr lang="ru-RU" sz="2800" dirty="0">
                <a:solidFill>
                  <a:srgbClr val="C00000"/>
                </a:solidFill>
              </a:rPr>
              <a:t>- Мы узнали, что сухой песок …(светлый, сыпучий, из него нельзя делать куличики).</a:t>
            </a:r>
          </a:p>
          <a:p>
            <a:r>
              <a:rPr lang="ru-RU" sz="2800" dirty="0">
                <a:solidFill>
                  <a:srgbClr val="C00000"/>
                </a:solidFill>
              </a:rPr>
              <a:t>- Песок мокрый... (темный, холодный, из него можно лепить куличики).</a:t>
            </a:r>
          </a:p>
          <a:p>
            <a:r>
              <a:rPr lang="ru-RU" sz="2800" dirty="0">
                <a:solidFill>
                  <a:srgbClr val="C00000"/>
                </a:solidFill>
              </a:rPr>
              <a:t>Воспитатель: </a:t>
            </a:r>
          </a:p>
          <a:p>
            <a:r>
              <a:rPr lang="ru-RU" sz="2800" dirty="0">
                <a:solidFill>
                  <a:srgbClr val="C00000"/>
                </a:solidFill>
              </a:rPr>
              <a:t>- Кукла Таня говорит, спасибо, ребята , что рассказали мне о песке и научили делать куличики. </a:t>
            </a:r>
          </a:p>
          <a:p>
            <a:r>
              <a:rPr lang="ru-RU" sz="2800" dirty="0">
                <a:solidFill>
                  <a:srgbClr val="C00000"/>
                </a:solidFill>
              </a:rPr>
              <a:t>- Давайте ребята поздравим Таню с  днем рождения и  поиграем в игру «Каравай».</a:t>
            </a:r>
          </a:p>
        </p:txBody>
      </p:sp>
    </p:spTree>
    <p:extLst>
      <p:ext uri="{BB962C8B-B14F-4D97-AF65-F5344CB8AC3E}">
        <p14:creationId xmlns:p14="http://schemas.microsoft.com/office/powerpoint/2010/main" val="117013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1038"/>
            <a:ext cx="4829763" cy="5886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768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060848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          Спасибо </a:t>
            </a:r>
            <a:r>
              <a:rPr lang="ru-RU" sz="4000" dirty="0">
                <a:solidFill>
                  <a:srgbClr val="C00000"/>
                </a:solidFill>
              </a:rPr>
              <a:t>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351664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332656"/>
            <a:ext cx="885698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C00000"/>
                </a:solidFill>
              </a:rPr>
              <a:t>Актуальность: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ФГОС к программе дошкольного образования настоятельно рекомендуют проектную и экспериментальную деятельности. Для детей младшего дошкольного возраста проектная и экспериментальная деятельность во многом упрощена и носит игровой характер. Экспериментирование – прямой путь к воспитанию смышлёных детей.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Для малышей игры с песком:</a:t>
            </a:r>
          </a:p>
          <a:p>
            <a:r>
              <a:rPr lang="ru-RU" sz="2000" dirty="0">
                <a:solidFill>
                  <a:srgbClr val="C00000"/>
                </a:solidFill>
              </a:rPr>
              <a:t>- позволяет справляться с эмоциональным состоянием, что крайне актуально для детей младшего дошкольного возраста.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- вовлекают детей в интереснейший процесс познания окружающей среды.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В данном проекте объектом изучения стал сухой и влажный песок. Песок в сухом виде не сохраняет форму – он рассыпается. А мокрый песок сохраняет форму ёмкости, в которую его положили.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Важным моментом в проекте был вопрос, как из сухого песка получить влажный (дождь или полив песка водой).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Проект рассчитан на 3 дня. При планировании работы учитывался принцип интеграции образовательных областей.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Совместная деятельность детей с воспитателем. 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Ожидаемые результаты:  умение выполнять действия с сухим и влажным песком. Воспитание интереса к результату и чувства удовлетворения от деятельности.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733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5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</a:rPr>
              <a:t>Реализация проекта: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i="1" dirty="0" smtClean="0">
                <a:solidFill>
                  <a:srgbClr val="C00000"/>
                </a:solidFill>
              </a:rPr>
              <a:t>Понедельник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 </a:t>
            </a:r>
          </a:p>
          <a:p>
            <a:pPr lvl="0"/>
            <a:r>
              <a:rPr lang="ru-RU" sz="2800" dirty="0" smtClean="0">
                <a:solidFill>
                  <a:srgbClr val="C00000"/>
                </a:solidFill>
              </a:rPr>
              <a:t>Утро: Рассматривание иллюстраций  « Игра в песочнице».</a:t>
            </a:r>
          </a:p>
          <a:p>
            <a:pPr lvl="0"/>
            <a:r>
              <a:rPr lang="ru-RU" sz="2800" dirty="0" smtClean="0">
                <a:solidFill>
                  <a:srgbClr val="C00000"/>
                </a:solidFill>
              </a:rPr>
              <a:t>Прогулка: Подвижная игра «Солнышко и дождик». Цель: учить осознанно действовать в соответствии с текстом игры.</a:t>
            </a:r>
          </a:p>
          <a:p>
            <a:pPr lvl="0"/>
            <a:r>
              <a:rPr lang="ru-RU" sz="2800" dirty="0" smtClean="0">
                <a:solidFill>
                  <a:srgbClr val="C00000"/>
                </a:solidFill>
              </a:rPr>
              <a:t>Наблюдение за свойствами песка (сухой и влажный). Цель: знакомство со свойствами песка (сухой - сыплется, влажный – сохраняет форму).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3. Консультации для родителей: «Играем с водой и песком», «Как организовать поисково-познавательную деятельность детей».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4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53" y="332656"/>
            <a:ext cx="5904656" cy="636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572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584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Вторник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dirty="0">
                <a:solidFill>
                  <a:srgbClr val="C00000"/>
                </a:solidFill>
              </a:rPr>
              <a:t> </a:t>
            </a:r>
          </a:p>
          <a:p>
            <a:pPr lvl="0"/>
            <a:r>
              <a:rPr lang="ru-RU" sz="2400" dirty="0">
                <a:solidFill>
                  <a:srgbClr val="C00000"/>
                </a:solidFill>
              </a:rPr>
              <a:t>Утро: Чтение стихотворения Марины Ершовой «Песочница». Цель: вызвать эмоциональный отклик от знакомой обстановки.</a:t>
            </a:r>
          </a:p>
          <a:p>
            <a:pPr lvl="0"/>
            <a:r>
              <a:rPr lang="ru-RU" sz="2400" dirty="0">
                <a:solidFill>
                  <a:srgbClr val="C00000"/>
                </a:solidFill>
              </a:rPr>
              <a:t>Прогулка: дидактическая игра «Тайничок». Цель: учить закапывать в песок предметы и откапывать их.</a:t>
            </a:r>
          </a:p>
          <a:p>
            <a:pPr lvl="0"/>
            <a:r>
              <a:rPr lang="ru-RU" sz="2400" dirty="0">
                <a:solidFill>
                  <a:srgbClr val="C00000"/>
                </a:solidFill>
              </a:rPr>
              <a:t>Проведение опытов с песком. (Полить сухой песок водой). Пересыпание сухого песка из бутылочки. Цель: формирование бытового навыка: пересыпание сыпучих веществ из ёмкости в ёмкость. Цель: формирование бытового навыка: пересыпание сыпучих веществ из ёмкости в ёмкость.</a:t>
            </a:r>
          </a:p>
          <a:p>
            <a:pPr lvl="0"/>
            <a:r>
              <a:rPr lang="ru-RU" sz="2400" dirty="0">
                <a:solidFill>
                  <a:srgbClr val="C00000"/>
                </a:solidFill>
              </a:rPr>
              <a:t>Консультации для родителей: Предложить вечером во дворе своего дома полить водой песочницу. Цель: помочь детям в практическом освоении знаний свойств песка.</a:t>
            </a:r>
          </a:p>
          <a:p>
            <a:r>
              <a:rPr lang="ru-RU" sz="2400" i="1" dirty="0">
                <a:solidFill>
                  <a:srgbClr val="C00000"/>
                </a:solidFill>
              </a:rPr>
              <a:t> 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6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5629347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9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3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C00000"/>
                </a:solidFill>
              </a:rPr>
              <a:t>Среда</a:t>
            </a:r>
            <a:endParaRPr lang="ru-RU" sz="2800" dirty="0">
              <a:solidFill>
                <a:srgbClr val="C00000"/>
              </a:solidFill>
            </a:endParaRPr>
          </a:p>
          <a:p>
            <a:pPr lvl="0"/>
            <a:r>
              <a:rPr lang="ru-RU" sz="2800" dirty="0">
                <a:solidFill>
                  <a:srgbClr val="C00000"/>
                </a:solidFill>
              </a:rPr>
              <a:t>Утро: Чтение стихотворения Марины Ершовой «Песочница». Цель: вызвать эмоциональный отклик от знакомой обстановки.</a:t>
            </a:r>
          </a:p>
          <a:p>
            <a:pPr lvl="0"/>
            <a:r>
              <a:rPr lang="ru-RU" sz="2800" dirty="0">
                <a:solidFill>
                  <a:srgbClr val="C00000"/>
                </a:solidFill>
              </a:rPr>
              <a:t>НОД  «У куклы Тани день рождения». Проблемная ситуация: поможем кукле Тане сделать куличи. Цель: Познакомить детей со свойствами песка.</a:t>
            </a:r>
          </a:p>
          <a:p>
            <a:pPr lvl="0"/>
            <a:r>
              <a:rPr lang="ru-RU" sz="2800" dirty="0">
                <a:solidFill>
                  <a:srgbClr val="C00000"/>
                </a:solidFill>
              </a:rPr>
              <a:t>Прогулка. Беседа об аккуратном обращении с песком. Цель: учить детей избегать ситуаций попадания песка в лицо себе и товарищам.</a:t>
            </a:r>
          </a:p>
          <a:p>
            <a:pPr lvl="0"/>
            <a:r>
              <a:rPr lang="ru-RU" sz="2800" dirty="0">
                <a:solidFill>
                  <a:srgbClr val="C00000"/>
                </a:solidFill>
              </a:rPr>
              <a:t>Игры в песочнице с формочками и лопатками. Цель: Закрепление представлений о свойствах песка.</a:t>
            </a:r>
          </a:p>
        </p:txBody>
      </p:sp>
    </p:spTree>
    <p:extLst>
      <p:ext uri="{BB962C8B-B14F-4D97-AF65-F5344CB8AC3E}">
        <p14:creationId xmlns:p14="http://schemas.microsoft.com/office/powerpoint/2010/main" val="325929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14141"/>
          <a:stretch/>
        </p:blipFill>
        <p:spPr>
          <a:xfrm>
            <a:off x="323528" y="404664"/>
            <a:ext cx="8423564" cy="5888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994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FFC000"/>
      </a:dk1>
      <a:lt1>
        <a:srgbClr val="FFC000"/>
      </a:lt1>
      <a:dk2>
        <a:srgbClr val="FFC000"/>
      </a:dk2>
      <a:lt2>
        <a:srgbClr val="FFFF00"/>
      </a:lt2>
      <a:accent1>
        <a:srgbClr val="FFFF00"/>
      </a:accent1>
      <a:accent2>
        <a:srgbClr val="FFFF00"/>
      </a:accent2>
      <a:accent3>
        <a:srgbClr val="FFFF00"/>
      </a:accent3>
      <a:accent4>
        <a:srgbClr val="FFC000"/>
      </a:accent4>
      <a:accent5>
        <a:srgbClr val="FFC000"/>
      </a:accent5>
      <a:accent6>
        <a:srgbClr val="C00000"/>
      </a:accent6>
      <a:hlink>
        <a:srgbClr val="FF0000"/>
      </a:hlink>
      <a:folHlink>
        <a:srgbClr val="FFC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</TotalTime>
  <Words>438</Words>
  <Application>Microsoft Office PowerPoint</Application>
  <PresentationFormat>Экран (4:3)</PresentationFormat>
  <Paragraphs>128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               Проект в 1 младшей группе «Свойства песка»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1 младшей группе «Свойства песка»</dc:title>
  <dc:creator>Home</dc:creator>
  <cp:lastModifiedBy>Home</cp:lastModifiedBy>
  <cp:revision>9</cp:revision>
  <dcterms:created xsi:type="dcterms:W3CDTF">2015-05-20T16:42:19Z</dcterms:created>
  <dcterms:modified xsi:type="dcterms:W3CDTF">2015-05-20T17:59:13Z</dcterms:modified>
</cp:coreProperties>
</file>